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004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64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451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380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265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93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653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758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277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850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272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E9793-0710-4398-ACD9-42463E24DEC3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297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28011340-BCBB-45D4-87D6-8FB863E24397}"/>
              </a:ext>
            </a:extLst>
          </p:cNvPr>
          <p:cNvSpPr/>
          <p:nvPr/>
        </p:nvSpPr>
        <p:spPr>
          <a:xfrm>
            <a:off x="3202876" y="2770094"/>
            <a:ext cx="2575547" cy="1384775"/>
          </a:xfrm>
          <a:prstGeom prst="ellipse">
            <a:avLst/>
          </a:prstGeom>
          <a:ln w="28575"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11079"/>
            <a:r>
              <a:rPr lang="fr-FR" sz="2449" dirty="0">
                <a:solidFill>
                  <a:prstClr val="black"/>
                </a:solidFill>
                <a:latin typeface="Calibri" panose="020F0502020204030204"/>
              </a:rPr>
              <a:t>Le matériel scolaire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9398E08-326F-464E-9640-262C2401F843}"/>
              </a:ext>
            </a:extLst>
          </p:cNvPr>
          <p:cNvCxnSpPr>
            <a:cxnSpLocks/>
            <a:stCxn id="4" idx="6"/>
            <a:endCxn id="29" idx="1"/>
          </p:cNvCxnSpPr>
          <p:nvPr/>
        </p:nvCxnSpPr>
        <p:spPr>
          <a:xfrm>
            <a:off x="5778423" y="3462482"/>
            <a:ext cx="499870" cy="650989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032D947A-E48A-479A-B8A5-1E96DA0248FA}"/>
              </a:ext>
            </a:extLst>
          </p:cNvPr>
          <p:cNvSpPr/>
          <p:nvPr/>
        </p:nvSpPr>
        <p:spPr>
          <a:xfrm>
            <a:off x="6278293" y="2008063"/>
            <a:ext cx="2283781" cy="4210815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11079"/>
            <a:endParaRPr lang="fr-FR" sz="1225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CD3AA167-9DCD-4BE2-96FB-21CBDB7B0F41}"/>
              </a:ext>
            </a:extLst>
          </p:cNvPr>
          <p:cNvSpPr/>
          <p:nvPr/>
        </p:nvSpPr>
        <p:spPr>
          <a:xfrm>
            <a:off x="581928" y="3462481"/>
            <a:ext cx="2283781" cy="271637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11079"/>
            <a:endParaRPr lang="fr-FR" sz="1225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DFD200DC-C6DC-4319-ADE2-930D3741AFA6}"/>
              </a:ext>
            </a:extLst>
          </p:cNvPr>
          <p:cNvSpPr/>
          <p:nvPr/>
        </p:nvSpPr>
        <p:spPr>
          <a:xfrm>
            <a:off x="581929" y="380790"/>
            <a:ext cx="2283781" cy="2600028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11079"/>
            <a:endParaRPr lang="fr-FR" sz="1225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188E3327-06C1-480E-AF5C-3CBD40A46F43}"/>
              </a:ext>
            </a:extLst>
          </p:cNvPr>
          <p:cNvCxnSpPr>
            <a:cxnSpLocks/>
            <a:stCxn id="4" idx="2"/>
            <a:endCxn id="26" idx="3"/>
          </p:cNvCxnSpPr>
          <p:nvPr/>
        </p:nvCxnSpPr>
        <p:spPr>
          <a:xfrm flipH="1">
            <a:off x="2865709" y="3462482"/>
            <a:ext cx="337167" cy="135818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533375E8-A36D-41A7-96C5-EFF904324ADF}"/>
              </a:ext>
            </a:extLst>
          </p:cNvPr>
          <p:cNvCxnSpPr>
            <a:cxnSpLocks/>
            <a:stCxn id="4" idx="2"/>
          </p:cNvCxnSpPr>
          <p:nvPr/>
        </p:nvCxnSpPr>
        <p:spPr>
          <a:xfrm flipH="1" flipV="1">
            <a:off x="2865710" y="1660260"/>
            <a:ext cx="337166" cy="1802222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77EC75BC-0104-474C-9656-8C46DC4F3B9C}"/>
              </a:ext>
            </a:extLst>
          </p:cNvPr>
          <p:cNvSpPr txBox="1"/>
          <p:nvPr/>
        </p:nvSpPr>
        <p:spPr>
          <a:xfrm>
            <a:off x="911783" y="453028"/>
            <a:ext cx="1698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dans la trousse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551C0DF4-7F7B-492E-87FB-53F0E4B3803B}"/>
              </a:ext>
            </a:extLst>
          </p:cNvPr>
          <p:cNvSpPr txBox="1"/>
          <p:nvPr/>
        </p:nvSpPr>
        <p:spPr>
          <a:xfrm>
            <a:off x="6524774" y="2072214"/>
            <a:ext cx="1790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dans le cartable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7EE373F4-1924-4E98-B2A9-2DCEB6BD0CED}"/>
              </a:ext>
            </a:extLst>
          </p:cNvPr>
          <p:cNvSpPr txBox="1"/>
          <p:nvPr/>
        </p:nvSpPr>
        <p:spPr>
          <a:xfrm>
            <a:off x="976254" y="3537422"/>
            <a:ext cx="149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dans la classe</a:t>
            </a:r>
          </a:p>
        </p:txBody>
      </p:sp>
      <p:sp>
        <p:nvSpPr>
          <p:cNvPr id="36" name="Rectangle : coins arrondis 35">
            <a:extLst>
              <a:ext uri="{FF2B5EF4-FFF2-40B4-BE49-F238E27FC236}">
                <a16:creationId xmlns:a16="http://schemas.microsoft.com/office/drawing/2014/main" id="{BAC41902-B3F0-4B9A-BB4C-137AC99E131C}"/>
              </a:ext>
            </a:extLst>
          </p:cNvPr>
          <p:cNvSpPr/>
          <p:nvPr/>
        </p:nvSpPr>
        <p:spPr>
          <a:xfrm>
            <a:off x="3787284" y="401849"/>
            <a:ext cx="2283781" cy="1695191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11079"/>
            <a:endParaRPr lang="fr-FR" sz="1225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26" name="Picture 2" descr="Fournitures Scolaires, Livre">
            <a:extLst>
              <a:ext uri="{FF2B5EF4-FFF2-40B4-BE49-F238E27FC236}">
                <a16:creationId xmlns:a16="http://schemas.microsoft.com/office/drawing/2014/main" id="{C8FAE98B-AF15-4F5A-A41C-A83B223F5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106" y="491742"/>
            <a:ext cx="2137252" cy="151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220980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12</Words>
  <Application>Microsoft Office PowerPoint</Application>
  <PresentationFormat>Affichage à l'écran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3</cp:revision>
  <dcterms:created xsi:type="dcterms:W3CDTF">2021-07-15T13:48:32Z</dcterms:created>
  <dcterms:modified xsi:type="dcterms:W3CDTF">2021-07-17T11:07:27Z</dcterms:modified>
</cp:coreProperties>
</file>